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90" r:id="rId4"/>
    <p:sldId id="291" r:id="rId5"/>
    <p:sldId id="292" r:id="rId6"/>
    <p:sldId id="259" r:id="rId7"/>
    <p:sldId id="264" r:id="rId8"/>
    <p:sldId id="271" r:id="rId9"/>
    <p:sldId id="261" r:id="rId10"/>
    <p:sldId id="266" r:id="rId11"/>
    <p:sldId id="293" r:id="rId12"/>
    <p:sldId id="268" r:id="rId13"/>
    <p:sldId id="279" r:id="rId14"/>
    <p:sldId id="286" r:id="rId15"/>
    <p:sldId id="289" r:id="rId16"/>
    <p:sldId id="263" r:id="rId17"/>
  </p:sldIdLst>
  <p:sldSz cx="9144000" cy="6858000" type="screen4x3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5AB"/>
    <a:srgbClr val="000099"/>
    <a:srgbClr val="005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CC50-E805-405B-BA95-43F5ED632FF2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F1A6-7927-4B16-ABE9-83D20704B8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381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9F1A6-7927-4B16-ABE9-83D20704B8B9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52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C0886C-87AA-4E61-B79E-6122F96640AE}" type="slidenum">
              <a:rPr lang="en-US" altLang="en-US" smtClean="0">
                <a:latin typeface=".VnTime" pitchFamily="34" charset="0"/>
              </a:rPr>
              <a:pPr eaLnBrk="1" hangingPunct="1"/>
              <a:t>16</a:t>
            </a:fld>
            <a:endParaRPr lang="en-US" altLang="en-US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321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4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268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11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87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7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62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25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56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762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DBCC-9049-4B38-90DE-E7CFB66DAACC}" type="datetimeFigureOut">
              <a:rPr lang="vi-VN" smtClean="0"/>
              <a:pPr/>
              <a:t>17/10/2017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6C7C-1744-460F-ACD2-FD533568F5B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8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19100" y="227013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PHÒNG GD&amp;ĐT QUẬN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LONG BIÊN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816100" y="7620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TRƯỜNG TH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SÀI ĐỒNG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283472" cy="5181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THẦY CÔ VỀ DỰ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4353" y="3276600"/>
            <a:ext cx="368504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Môn</a:t>
            </a:r>
            <a:r>
              <a:rPr lang="en-US" sz="44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Tin </a:t>
            </a:r>
            <a:r>
              <a:rPr lang="en-US" sz="44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endParaRPr lang="vi-VN" sz="4400" b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3848" y="3980254"/>
            <a:ext cx="178125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4400" b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3 </a:t>
            </a:r>
            <a:endParaRPr lang="vi-VN" sz="4400" b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7883" y="5410200"/>
            <a:ext cx="51914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GV: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Nguyễn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Vũ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Hải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Linh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38"/>
            <a:ext cx="12398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-7938"/>
            <a:ext cx="1239837" cy="1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624" y="807095"/>
            <a:ext cx="78406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283" y="1991011"/>
            <a:ext cx="60612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20781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208" y="29863"/>
            <a:ext cx="7367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</a:p>
          <a:p>
            <a:pPr algn="ctr"/>
            <a:r>
              <a:rPr lang="en-US" sz="2800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Blocks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763022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Skill, Big Board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3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363366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6000" b="1" dirty="0" err="1" smtClean="0">
                <a:solidFill>
                  <a:srgbClr val="C00000"/>
                </a:solidFill>
              </a:rPr>
              <a:t>Ứng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dụng</a:t>
            </a:r>
            <a:r>
              <a:rPr lang="en-US" sz="6000" b="1" dirty="0" smtClean="0">
                <a:solidFill>
                  <a:srgbClr val="C00000"/>
                </a:solidFill>
              </a:rPr>
              <a:t>: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       “</a:t>
            </a:r>
            <a:r>
              <a:rPr lang="en-US" sz="6000" b="1" i="1" dirty="0" smtClean="0">
                <a:solidFill>
                  <a:srgbClr val="C00000"/>
                </a:solidFill>
              </a:rPr>
              <a:t>Memory card</a:t>
            </a:r>
            <a:r>
              <a:rPr lang="en-US" sz="6000" b="1" dirty="0" smtClean="0">
                <a:solidFill>
                  <a:srgbClr val="C00000"/>
                </a:solidFill>
              </a:rPr>
              <a:t>”</a:t>
            </a:r>
            <a:endParaRPr lang="vi-VN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15926"/>
          <a:stretch/>
        </p:blipFill>
        <p:spPr>
          <a:xfrm>
            <a:off x="304800" y="304800"/>
            <a:ext cx="8534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675"/>
            <a:ext cx="38862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847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477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47775"/>
            <a:ext cx="523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2847975"/>
            <a:ext cx="523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16048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BLOCKS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545" y="5206425"/>
            <a:ext cx="3747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Ứng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dụng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memory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1481" r="45001" b="4075"/>
          <a:stretch/>
        </p:blipFill>
        <p:spPr>
          <a:xfrm>
            <a:off x="4800600" y="3857171"/>
            <a:ext cx="3581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43542"/>
            <a:ext cx="911134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71119teacher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228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7081838" y="76200"/>
            <a:ext cx="1930400" cy="1905000"/>
            <a:chOff x="4400" y="1008"/>
            <a:chExt cx="1216" cy="1200"/>
          </a:xfrm>
        </p:grpSpPr>
        <p:pic>
          <p:nvPicPr>
            <p:cNvPr id="12317" name="Picture 4" descr="1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08"/>
              <a:ext cx="1152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8" name="Rectangle 5"/>
            <p:cNvSpPr>
              <a:spLocks noChangeArrowheads="1"/>
            </p:cNvSpPr>
            <p:nvPr/>
          </p:nvSpPr>
          <p:spPr bwMode="auto">
            <a:xfrm>
              <a:off x="4400" y="1008"/>
              <a:ext cx="624" cy="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8100" y="76200"/>
            <a:ext cx="1905000" cy="1905000"/>
            <a:chOff x="432" y="1824"/>
            <a:chExt cx="1200" cy="1200"/>
          </a:xfrm>
        </p:grpSpPr>
        <p:pic>
          <p:nvPicPr>
            <p:cNvPr id="12315" name="Picture 7" descr="1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1152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Rectangle 8"/>
            <p:cNvSpPr>
              <a:spLocks noChangeArrowheads="1"/>
            </p:cNvSpPr>
            <p:nvPr/>
          </p:nvSpPr>
          <p:spPr bwMode="auto">
            <a:xfrm>
              <a:off x="1008" y="1824"/>
              <a:ext cx="624" cy="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2293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432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4138"/>
            <a:ext cx="76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30338"/>
            <a:ext cx="76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9" descr="taochu_bgr_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1514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9" descr="taochu_bgr_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08663"/>
            <a:ext cx="1514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9" descr="taochu_bgr_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514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9" descr="taochu_bgr_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91225"/>
            <a:ext cx="1514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59" y="2166714"/>
            <a:ext cx="91743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chân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2925582"/>
      </p:ext>
    </p:extLst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0" y="914400"/>
            <a:ext cx="1219200" cy="1739112"/>
            <a:chOff x="6858000" y="914400"/>
            <a:chExt cx="1219200" cy="17391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04" t="36085" r="59739" b="57316"/>
            <a:stretch/>
          </p:blipFill>
          <p:spPr bwMode="auto">
            <a:xfrm>
              <a:off x="6858000" y="914400"/>
              <a:ext cx="12192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333214" y="2099514"/>
              <a:ext cx="26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3962400"/>
            <a:ext cx="1219200" cy="1838311"/>
            <a:chOff x="1219200" y="3962400"/>
            <a:chExt cx="1219200" cy="183831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/>
            <a:srcRect l="29502" t="37500" r="69051" b="59926"/>
            <a:stretch>
              <a:fillRect/>
            </a:stretch>
          </p:blipFill>
          <p:spPr bwMode="auto">
            <a:xfrm>
              <a:off x="1219200" y="39624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567027" y="5246713"/>
              <a:ext cx="26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1000" y="4038600"/>
            <a:ext cx="990600" cy="1762111"/>
            <a:chOff x="4191000" y="4038600"/>
            <a:chExt cx="990600" cy="1762111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/>
            <a:srcRect l="29418" t="64583" r="68950" b="32292"/>
            <a:stretch>
              <a:fillRect/>
            </a:stretch>
          </p:blipFill>
          <p:spPr bwMode="auto">
            <a:xfrm>
              <a:off x="4191000" y="4038600"/>
              <a:ext cx="990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551914" y="5246713"/>
              <a:ext cx="26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39000" y="4114800"/>
            <a:ext cx="914400" cy="1546412"/>
            <a:chOff x="7239000" y="4114800"/>
            <a:chExt cx="914400" cy="1546412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/>
            <a:srcRect l="53515" t="95313" r="44143"/>
            <a:stretch>
              <a:fillRect/>
            </a:stretch>
          </p:blipFill>
          <p:spPr bwMode="auto">
            <a:xfrm>
              <a:off x="7239000" y="4114800"/>
              <a:ext cx="9144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7516843" y="5107214"/>
              <a:ext cx="26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9200" y="838200"/>
            <a:ext cx="1295400" cy="1768141"/>
            <a:chOff x="1219200" y="838200"/>
            <a:chExt cx="1295400" cy="176814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48" t="73561" r="64613" b="19097"/>
            <a:stretch/>
          </p:blipFill>
          <p:spPr bwMode="auto">
            <a:xfrm>
              <a:off x="1219200" y="838200"/>
              <a:ext cx="1295400" cy="126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70485" y="2052343"/>
              <a:ext cx="26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38600" y="990600"/>
            <a:ext cx="1066800" cy="1586712"/>
            <a:chOff x="4038600" y="990600"/>
            <a:chExt cx="1066800" cy="158671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4" t="58879" r="48662" b="34177"/>
            <a:stretch/>
          </p:blipFill>
          <p:spPr bwMode="auto">
            <a:xfrm>
              <a:off x="4038600" y="990600"/>
              <a:ext cx="10668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37614" y="2023314"/>
              <a:ext cx="26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3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35834 0.30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53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244" y="609600"/>
            <a:ext cx="7579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Khởi</a:t>
            </a:r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động</a:t>
            </a:r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 Blocks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4" t="36085" r="59739" b="57316"/>
          <a:stretch/>
        </p:blipFill>
        <p:spPr bwMode="auto">
          <a:xfrm>
            <a:off x="5715000" y="2113501"/>
            <a:ext cx="236220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1420">
            <a:off x="1674066" y="3983936"/>
            <a:ext cx="2143125" cy="21431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185818">
            <a:off x="3141782" y="3634387"/>
            <a:ext cx="3181116" cy="2625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105650" flipH="1">
            <a:off x="3068043" y="3343418"/>
            <a:ext cx="275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523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74387"/>
            <a:ext cx="785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4000" b="1" dirty="0">
              <a:solidFill>
                <a:srgbClr val="1D05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01879"/>
            <a:ext cx="621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File/ </a:t>
            </a:r>
            <a:r>
              <a:rPr lang="en-US" sz="4000" b="1" dirty="0" err="1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1D05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" y="101600"/>
            <a:ext cx="9107714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09600"/>
            <a:ext cx="69041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50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khỏi</a:t>
            </a:r>
            <a:r>
              <a:rPr lang="en-US" sz="50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0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0" cap="none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0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Blocks</a:t>
            </a:r>
            <a:endParaRPr lang="en-US" sz="50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9" t="15429" r="14787" b="55588"/>
          <a:stretch/>
        </p:blipFill>
        <p:spPr bwMode="auto">
          <a:xfrm>
            <a:off x="609600" y="1600200"/>
            <a:ext cx="7285198" cy="28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029200" y="1828800"/>
            <a:ext cx="2743200" cy="36576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5353902"/>
            <a:ext cx="5335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807094"/>
            <a:ext cx="629437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n?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4092" r="43564" b="26506"/>
          <a:stretch/>
        </p:blipFill>
        <p:spPr bwMode="auto">
          <a:xfrm>
            <a:off x="1580242" y="1143000"/>
            <a:ext cx="3784600" cy="37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62414" r="43564" b="26506"/>
          <a:stretch/>
        </p:blipFill>
        <p:spPr bwMode="auto">
          <a:xfrm>
            <a:off x="1580242" y="4858657"/>
            <a:ext cx="3784600" cy="69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7" t="14092" r="55611" b="26506"/>
          <a:stretch/>
        </p:blipFill>
        <p:spPr bwMode="auto">
          <a:xfrm>
            <a:off x="5335814" y="1146629"/>
            <a:ext cx="711200" cy="37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7" t="14092" r="55611" b="26506"/>
          <a:stretch/>
        </p:blipFill>
        <p:spPr bwMode="auto">
          <a:xfrm>
            <a:off x="5983516" y="1140731"/>
            <a:ext cx="711200" cy="37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7" t="14092" r="55611" b="26506"/>
          <a:stretch/>
        </p:blipFill>
        <p:spPr bwMode="auto">
          <a:xfrm>
            <a:off x="6607632" y="1142999"/>
            <a:ext cx="711200" cy="37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7" t="14092" r="56554" b="26506"/>
          <a:stretch/>
        </p:blipFill>
        <p:spPr bwMode="auto">
          <a:xfrm>
            <a:off x="7231748" y="1142999"/>
            <a:ext cx="616852" cy="37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62414" r="56428" b="26506"/>
          <a:stretch/>
        </p:blipFill>
        <p:spPr bwMode="auto">
          <a:xfrm>
            <a:off x="5350328" y="4858656"/>
            <a:ext cx="2498272" cy="69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1295400"/>
            <a:ext cx="3276600" cy="42563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49184" y="4856389"/>
            <a:ext cx="6351815" cy="6953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531903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781675"/>
            <a:ext cx="6934200" cy="1076325"/>
          </a:xfrm>
          <a:prstGeom prst="rect">
            <a:avLst/>
          </a:prstGeom>
        </p:spPr>
      </p:pic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90044" y="1447800"/>
            <a:ext cx="3505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9" t="15429" r="14787" b="17613"/>
          <a:stretch/>
        </p:blipFill>
        <p:spPr bwMode="auto">
          <a:xfrm>
            <a:off x="772890" y="914400"/>
            <a:ext cx="5144133" cy="48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468" y="1109004"/>
            <a:ext cx="3600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ular Callout 2"/>
          <p:cNvSpPr/>
          <p:nvPr/>
        </p:nvSpPr>
        <p:spPr>
          <a:xfrm>
            <a:off x="18144" y="1642404"/>
            <a:ext cx="1008062" cy="338796"/>
          </a:xfrm>
          <a:prstGeom prst="wedgeRoundRectCallout">
            <a:avLst>
              <a:gd name="adj1" fmla="val 84324"/>
              <a:gd name="adj2" fmla="val -1625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642404"/>
            <a:ext cx="25908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Skill</a:t>
            </a:r>
            <a:r>
              <a:rPr lang="en-US" sz="2400" b="1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7797" y="2835058"/>
            <a:ext cx="3124200" cy="175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Big Board </a:t>
            </a:r>
            <a:r>
              <a:rPr lang="vi-VN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solidFill>
                  <a:srgbClr val="1D05AB"/>
                </a:solidFill>
                <a:latin typeface="Times New Roman" pitchFamily="18" charset="0"/>
                <a:cs typeface="Times New Roman" pitchFamily="18" charset="0"/>
              </a:rPr>
              <a:t>n.</a:t>
            </a:r>
            <a:endParaRPr lang="vi-VN" sz="2400" dirty="0">
              <a:solidFill>
                <a:srgbClr val="1D05AB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16601" r="30930" b="16667"/>
          <a:stretch/>
        </p:blipFill>
        <p:spPr bwMode="auto">
          <a:xfrm>
            <a:off x="803370" y="960918"/>
            <a:ext cx="5083519" cy="478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056" y="1433732"/>
            <a:ext cx="91440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ular Callout 10"/>
          <p:cNvSpPr/>
          <p:nvPr/>
        </p:nvSpPr>
        <p:spPr>
          <a:xfrm>
            <a:off x="0" y="2133600"/>
            <a:ext cx="1752600" cy="457200"/>
          </a:xfrm>
          <a:prstGeom prst="wedgeRoundRectCallout">
            <a:avLst>
              <a:gd name="adj1" fmla="val 51415"/>
              <a:gd name="adj2" fmla="val -1789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7" grpId="0"/>
      <p:bldP spid="8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3&quot;/&gt;&lt;property id=&quot;20307&quot; value=&quot;259&quot;/&gt;&lt;/object&gt;&lt;object type=&quot;3&quot; unique_id=&quot;10005&quot;&gt;&lt;property id=&quot;20148&quot; value=&quot;5&quot;/&gt;&lt;property id=&quot;20300&quot; value=&quot;Slide 5&quot;/&gt;&lt;property id=&quot;20307&quot; value=&quot;264&quot;/&gt;&lt;/object&gt;&lt;object type=&quot;3&quot; unique_id=&quot;10006&quot;&gt;&lt;property id=&quot;20148&quot; value=&quot;5&quot;/&gt;&lt;property id=&quot;20300&quot; value=&quot;Slide 7&quot;/&gt;&lt;property id=&quot;20307&quot; value=&quot;261&quot;/&gt;&lt;/object&gt;&lt;object type=&quot;3&quot; unique_id=&quot;10007&quot;&gt;&lt;property id=&quot;20148&quot; value=&quot;5&quot;/&gt;&lt;property id=&quot;20300&quot; value=&quot;Slide 8&quot;/&gt;&lt;property id=&quot;20307&quot; value=&quot;265&quot;/&gt;&lt;/object&gt;&lt;object type=&quot;3&quot; unique_id=&quot;10008&quot;&gt;&lt;property id=&quot;20148&quot; value=&quot;5&quot;/&gt;&lt;property id=&quot;20300&quot; value=&quot;Slide 9&quot;/&gt;&lt;property id=&quot;20307&quot; value=&quot;266&quot;/&gt;&lt;/object&gt;&lt;object type=&quot;3&quot; unique_id=&quot;10009&quot;&gt;&lt;property id=&quot;20148&quot; value=&quot;5&quot;/&gt;&lt;property id=&quot;20300&quot; value=&quot;Slide 10 - &amp;quot;Ứng dụng:        “Memory card”&amp;quot;&quot;/&gt;&lt;property id=&quot;20307&quot; value=&quot;268&quot;/&gt;&lt;/object&gt;&lt;object type=&quot;3&quot; unique_id=&quot;10012&quot;&gt;&lt;property id=&quot;20148&quot; value=&quot;5&quot;/&gt;&lt;property id=&quot;20300&quot; value=&quot;Slide 16&quot;/&gt;&lt;property id=&quot;20307&quot; value=&quot;263&quot;/&gt;&lt;/object&gt;&lt;object type=&quot;3&quot; unique_id=&quot;10328&quot;&gt;&lt;property id=&quot;20148&quot; value=&quot;5&quot;/&gt;&lt;property id=&quot;20300&quot; value=&quot;Slide 6&quot;/&gt;&lt;property id=&quot;20307&quot; value=&quot;271&quot;/&gt;&lt;/object&gt;&lt;object type=&quot;3&quot; unique_id=&quot;10330&quot;&gt;&lt;property id=&quot;20148&quot; value=&quot;5&quot;/&gt;&lt;property id=&quot;20300&quot; value=&quot;Slide 2&quot;/&gt;&lt;property id=&quot;20307&quot; value=&quot;274&quot;/&gt;&lt;/object&gt;&lt;object type=&quot;3&quot; unique_id=&quot;10331&quot;&gt;&lt;property id=&quot;20148&quot; value=&quot;5&quot;/&gt;&lt;property id=&quot;20300&quot; value=&quot;Slide 4&quot;/&gt;&lt;property id=&quot;20307&quot; value=&quot;277&quot;/&gt;&lt;/object&gt;&lt;object type=&quot;3&quot; unique_id=&quot;10333&quot;&gt;&lt;property id=&quot;20148&quot; value=&quot;5&quot;/&gt;&lt;property id=&quot;20300&quot; value=&quot;Slide 12&quot;/&gt;&lt;property id=&quot;20307&quot; value=&quot;276&quot;/&gt;&lt;/object&gt;&lt;object type=&quot;3&quot; unique_id=&quot;10334&quot;&gt;&lt;property id=&quot;20148&quot; value=&quot;5&quot;/&gt;&lt;property id=&quot;20300&quot; value=&quot;Slide 13&quot;/&gt;&lt;property id=&quot;20307&quot; value=&quot;278&quot;/&gt;&lt;/object&gt;&lt;object type=&quot;3&quot; unique_id=&quot;10336&quot;&gt;&lt;property id=&quot;20148&quot; value=&quot;5&quot;/&gt;&lt;property id=&quot;20300&quot; value=&quot;Slide 15&quot;/&gt;&lt;property id=&quot;20307&quot; value=&quot;273&quot;/&gt;&lt;/object&gt;&lt;object type=&quot;3&quot; unique_id=&quot;10395&quot;&gt;&lt;property id=&quot;20148&quot; value=&quot;5&quot;/&gt;&lt;property id=&quot;20300&quot; value=&quot;Slide 11&quot;/&gt;&lt;property id=&quot;20307&quot; value=&quot;279&quot;/&gt;&lt;/object&gt;&lt;object type=&quot;3&quot; unique_id=&quot;11420&quot;&gt;&lt;property id=&quot;20148&quot; value=&quot;5&quot;/&gt;&lt;property id=&quot;20300&quot; value=&quot;Slide 14 - &amp;quot;Ứng dụng:        “Memory card”&amp;quot;&quot;/&gt;&lt;property id=&quot;20307&quot; value=&quot;28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250</Words>
  <Application>Microsoft Office PowerPoint</Application>
  <PresentationFormat>On-screen Show (4:3)</PresentationFormat>
  <Paragraphs>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Ứng dụng:        “Memory card”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122</cp:revision>
  <dcterms:created xsi:type="dcterms:W3CDTF">2017-09-18T03:06:52Z</dcterms:created>
  <dcterms:modified xsi:type="dcterms:W3CDTF">2017-10-17T15:26:09Z</dcterms:modified>
</cp:coreProperties>
</file>